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7" r:id="rId16"/>
    <p:sldId id="94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51"/>
    <p:restoredTop sz="95073"/>
  </p:normalViewPr>
  <p:slideViewPr>
    <p:cSldViewPr snapToGrid="0" snapToObjects="1">
      <p:cViewPr varScale="1">
        <p:scale>
          <a:sx n="146" d="100"/>
          <a:sy n="146" d="100"/>
        </p:scale>
        <p:origin x="200" y="384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 D-BSSE, 24.09.2019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openBIS - Jupyter </a:t>
            </a:r>
            <a:r>
              <a:rPr lang="de-CH" dirty="0" err="1"/>
              <a:t>integration</a:t>
            </a:r>
            <a:endParaRPr lang="de-CH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9404</TotalTime>
  <Words>398</Words>
  <Application>Microsoft Macintosh PowerPoint</Application>
  <PresentationFormat>Widescreen</PresentationFormat>
  <Paragraphs>116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Oblique</vt:lpstr>
      <vt:lpstr>Wingdings</vt:lpstr>
      <vt:lpstr>Folienmaster ETH Zuerich</vt:lpstr>
      <vt:lpstr>openBIS - Jupyter integration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Lütcke</cp:lastModifiedBy>
  <cp:revision>227</cp:revision>
  <dcterms:created xsi:type="dcterms:W3CDTF">2018-09-07T07:53:13Z</dcterms:created>
  <dcterms:modified xsi:type="dcterms:W3CDTF">2019-09-20T14:03:07Z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